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312" r:id="rId3"/>
    <p:sldId id="313" r:id="rId4"/>
    <p:sldId id="314" r:id="rId5"/>
    <p:sldId id="315" r:id="rId6"/>
    <p:sldId id="316" r:id="rId7"/>
    <p:sldId id="317" r:id="rId8"/>
    <p:sldId id="318" r:id="rId9"/>
    <p:sldId id="319" r:id="rId10"/>
    <p:sldId id="320" r:id="rId11"/>
    <p:sldId id="321" r:id="rId12"/>
    <p:sldId id="322" r:id="rId13"/>
    <p:sldId id="323" r:id="rId14"/>
    <p:sldId id="324" r:id="rId15"/>
    <p:sldId id="325" r:id="rId16"/>
    <p:sldId id="326" r:id="rId17"/>
    <p:sldId id="327" r:id="rId18"/>
    <p:sldId id="328" r:id="rId19"/>
    <p:sldId id="329" r:id="rId20"/>
    <p:sldId id="330" r:id="rId21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748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2194" y="43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165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371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870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701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430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510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0043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304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3539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40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390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176C1-4C2B-42F4-9B93-2AB06C19CB78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448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2505" y="816864"/>
            <a:ext cx="6533148" cy="8952169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イビデン株式会社</a:t>
            </a:r>
            <a:r>
              <a:rPr lang="ja-JP" altLang="en-US" sz="72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ＰＴ３</a:t>
            </a:r>
            <a:endParaRPr lang="ja-JP" altLang="en-US" sz="15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CDBB53A-26DA-4C09-8312-A6968DAB7AFC}"/>
              </a:ext>
            </a:extLst>
          </p:cNvPr>
          <p:cNvSpPr txBox="1"/>
          <p:nvPr/>
        </p:nvSpPr>
        <p:spPr>
          <a:xfrm>
            <a:off x="4815840" y="112583"/>
            <a:ext cx="1609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１０１</a:t>
            </a:r>
          </a:p>
        </p:txBody>
      </p:sp>
    </p:spTree>
    <p:extLst>
      <p:ext uri="{BB962C8B-B14F-4D97-AF65-F5344CB8AC3E}">
        <p14:creationId xmlns:p14="http://schemas.microsoft.com/office/powerpoint/2010/main" val="23273268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711066" y="758914"/>
            <a:ext cx="5214246" cy="8670229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デンソーテン</a:t>
            </a:r>
            <a:r>
              <a:rPr lang="ja-JP" altLang="en-US" sz="6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ちくわくん</a:t>
            </a:r>
            <a:endParaRPr lang="ja-JP" altLang="en-US" sz="125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F52BC0D-168C-4848-B6D3-AFAA96E3BBE5}"/>
              </a:ext>
            </a:extLst>
          </p:cNvPr>
          <p:cNvSpPr txBox="1"/>
          <p:nvPr/>
        </p:nvSpPr>
        <p:spPr>
          <a:xfrm>
            <a:off x="4815840" y="112583"/>
            <a:ext cx="1780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１１０</a:t>
            </a:r>
          </a:p>
        </p:txBody>
      </p:sp>
    </p:spTree>
    <p:extLst>
      <p:ext uri="{BB962C8B-B14F-4D97-AF65-F5344CB8AC3E}">
        <p14:creationId xmlns:p14="http://schemas.microsoft.com/office/powerpoint/2010/main" val="828422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821877" y="916589"/>
            <a:ext cx="5214246" cy="8072821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カヤバ株式会社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88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北工場</a:t>
            </a:r>
            <a:r>
              <a:rPr lang="ja-JP" altLang="en-US" sz="6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ルイジ</a:t>
            </a:r>
            <a:endParaRPr lang="ja-JP" altLang="en-US" sz="125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F52BC0D-168C-4848-B6D3-AFAA96E3BBE5}"/>
              </a:ext>
            </a:extLst>
          </p:cNvPr>
          <p:cNvSpPr txBox="1"/>
          <p:nvPr/>
        </p:nvSpPr>
        <p:spPr>
          <a:xfrm>
            <a:off x="4815840" y="112583"/>
            <a:ext cx="1609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２０１</a:t>
            </a:r>
          </a:p>
        </p:txBody>
      </p:sp>
    </p:spTree>
    <p:extLst>
      <p:ext uri="{BB962C8B-B14F-4D97-AF65-F5344CB8AC3E}">
        <p14:creationId xmlns:p14="http://schemas.microsoft.com/office/powerpoint/2010/main" val="27949201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32816" y="276509"/>
            <a:ext cx="5214246" cy="9352981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弁理士法人オンダ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国際特許事務所</a:t>
            </a:r>
            <a:r>
              <a:rPr lang="ja-JP" altLang="en-US" sz="6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健康経営はじめ隊</a:t>
            </a:r>
            <a:endParaRPr lang="ja-JP" altLang="en-US" sz="88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F52BC0D-168C-4848-B6D3-AFAA96E3BBE5}"/>
              </a:ext>
            </a:extLst>
          </p:cNvPr>
          <p:cNvSpPr txBox="1"/>
          <p:nvPr/>
        </p:nvSpPr>
        <p:spPr>
          <a:xfrm>
            <a:off x="5108448" y="276509"/>
            <a:ext cx="1609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２０２</a:t>
            </a:r>
          </a:p>
        </p:txBody>
      </p:sp>
    </p:spTree>
    <p:extLst>
      <p:ext uri="{BB962C8B-B14F-4D97-AF65-F5344CB8AC3E}">
        <p14:creationId xmlns:p14="http://schemas.microsoft.com/office/powerpoint/2010/main" val="42645681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613530" y="758914"/>
            <a:ext cx="5214246" cy="8767765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航空自衛隊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88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第２補給処</a:t>
            </a:r>
            <a:r>
              <a:rPr lang="ja-JP" altLang="en-US" sz="6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ＢＴＳ</a:t>
            </a:r>
            <a:endParaRPr lang="ja-JP" altLang="en-US" sz="125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F52BC0D-168C-4848-B6D3-AFAA96E3BBE5}"/>
              </a:ext>
            </a:extLst>
          </p:cNvPr>
          <p:cNvSpPr txBox="1"/>
          <p:nvPr/>
        </p:nvSpPr>
        <p:spPr>
          <a:xfrm>
            <a:off x="4815840" y="112583"/>
            <a:ext cx="1609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２０３</a:t>
            </a:r>
          </a:p>
        </p:txBody>
      </p:sp>
    </p:spTree>
    <p:extLst>
      <p:ext uri="{BB962C8B-B14F-4D97-AF65-F5344CB8AC3E}">
        <p14:creationId xmlns:p14="http://schemas.microsoft.com/office/powerpoint/2010/main" val="1754261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663381" y="1068989"/>
            <a:ext cx="5214246" cy="7768021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カヤバ株式会社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88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北工場</a:t>
            </a:r>
            <a:r>
              <a:rPr lang="ja-JP" altLang="en-US" sz="6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梔子</a:t>
            </a:r>
            <a:endParaRPr lang="ja-JP" altLang="en-US" sz="125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F52BC0D-168C-4848-B6D3-AFAA96E3BBE5}"/>
              </a:ext>
            </a:extLst>
          </p:cNvPr>
          <p:cNvSpPr txBox="1"/>
          <p:nvPr/>
        </p:nvSpPr>
        <p:spPr>
          <a:xfrm>
            <a:off x="4815840" y="112583"/>
            <a:ext cx="1609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２０４</a:t>
            </a:r>
          </a:p>
        </p:txBody>
      </p:sp>
    </p:spTree>
    <p:extLst>
      <p:ext uri="{BB962C8B-B14F-4D97-AF65-F5344CB8AC3E}">
        <p14:creationId xmlns:p14="http://schemas.microsoft.com/office/powerpoint/2010/main" val="2466961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821877" y="966178"/>
            <a:ext cx="5214246" cy="8458238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ＭａｘＷｉｓｅ</a:t>
            </a:r>
            <a:r>
              <a:rPr lang="ja-JP" altLang="en-US" sz="6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子持ち鮎</a:t>
            </a:r>
            <a:endParaRPr lang="ja-JP" altLang="en-US" sz="125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F52BC0D-168C-4848-B6D3-AFAA96E3BBE5}"/>
              </a:ext>
            </a:extLst>
          </p:cNvPr>
          <p:cNvSpPr txBox="1"/>
          <p:nvPr/>
        </p:nvSpPr>
        <p:spPr>
          <a:xfrm>
            <a:off x="4815840" y="112583"/>
            <a:ext cx="1609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２０５</a:t>
            </a:r>
          </a:p>
        </p:txBody>
      </p:sp>
    </p:spTree>
    <p:extLst>
      <p:ext uri="{BB962C8B-B14F-4D97-AF65-F5344CB8AC3E}">
        <p14:creationId xmlns:p14="http://schemas.microsoft.com/office/powerpoint/2010/main" val="15364175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28186" y="583499"/>
            <a:ext cx="5214246" cy="9096949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株式会社前田精工</a:t>
            </a:r>
            <a:r>
              <a:rPr lang="ja-JP" altLang="en-US" sz="6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</a:t>
            </a:r>
            <a:r>
              <a:rPr lang="en-US" altLang="ja-JP" sz="1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Specter</a:t>
            </a:r>
            <a:endParaRPr lang="ja-JP" altLang="en-US" sz="125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F52BC0D-168C-4848-B6D3-AFAA96E3BBE5}"/>
              </a:ext>
            </a:extLst>
          </p:cNvPr>
          <p:cNvSpPr txBox="1"/>
          <p:nvPr/>
        </p:nvSpPr>
        <p:spPr>
          <a:xfrm>
            <a:off x="4815840" y="112583"/>
            <a:ext cx="1609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２０６</a:t>
            </a:r>
          </a:p>
        </p:txBody>
      </p:sp>
    </p:spTree>
    <p:extLst>
      <p:ext uri="{BB962C8B-B14F-4D97-AF65-F5344CB8AC3E}">
        <p14:creationId xmlns:p14="http://schemas.microsoft.com/office/powerpoint/2010/main" val="38031936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090101" y="1126217"/>
            <a:ext cx="5214246" cy="7653566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トヨタ紡織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株式会社</a:t>
            </a:r>
            <a:r>
              <a:rPr lang="ja-JP" altLang="en-US" sz="6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9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ユニエレカ２</a:t>
            </a:r>
            <a:endParaRPr lang="ja-JP" altLang="en-US" sz="96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F52BC0D-168C-4848-B6D3-AFAA96E3BBE5}"/>
              </a:ext>
            </a:extLst>
          </p:cNvPr>
          <p:cNvSpPr txBox="1"/>
          <p:nvPr/>
        </p:nvSpPr>
        <p:spPr>
          <a:xfrm>
            <a:off x="4815840" y="112583"/>
            <a:ext cx="1609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２０７</a:t>
            </a:r>
          </a:p>
        </p:txBody>
      </p:sp>
    </p:spTree>
    <p:extLst>
      <p:ext uri="{BB962C8B-B14F-4D97-AF65-F5344CB8AC3E}">
        <p14:creationId xmlns:p14="http://schemas.microsoft.com/office/powerpoint/2010/main" val="34546586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821877" y="973643"/>
            <a:ext cx="5214246" cy="8633653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株式会社ＴＹＫ</a:t>
            </a:r>
            <a:r>
              <a:rPr lang="ja-JP" altLang="en-US" sz="6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ファイターズ</a:t>
            </a:r>
            <a:endParaRPr lang="ja-JP" altLang="en-US" sz="125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F52BC0D-168C-4848-B6D3-AFAA96E3BBE5}"/>
              </a:ext>
            </a:extLst>
          </p:cNvPr>
          <p:cNvSpPr txBox="1"/>
          <p:nvPr/>
        </p:nvSpPr>
        <p:spPr>
          <a:xfrm>
            <a:off x="4815840" y="112583"/>
            <a:ext cx="1609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２０８</a:t>
            </a:r>
          </a:p>
        </p:txBody>
      </p:sp>
    </p:spTree>
    <p:extLst>
      <p:ext uri="{BB962C8B-B14F-4D97-AF65-F5344CB8AC3E}">
        <p14:creationId xmlns:p14="http://schemas.microsoft.com/office/powerpoint/2010/main" val="16385607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601338" y="758914"/>
            <a:ext cx="5214246" cy="9023797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関ケ原製作所</a:t>
            </a:r>
            <a:r>
              <a:rPr lang="ja-JP" altLang="en-US" sz="6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1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The</a:t>
            </a:r>
            <a:r>
              <a:rPr lang="ja-JP" altLang="en-US" sz="1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1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Trains</a:t>
            </a:r>
            <a:endParaRPr lang="ja-JP" altLang="en-US" sz="125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F52BC0D-168C-4848-B6D3-AFAA96E3BBE5}"/>
              </a:ext>
            </a:extLst>
          </p:cNvPr>
          <p:cNvSpPr txBox="1"/>
          <p:nvPr/>
        </p:nvSpPr>
        <p:spPr>
          <a:xfrm>
            <a:off x="4815840" y="112583"/>
            <a:ext cx="1609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２０９</a:t>
            </a:r>
          </a:p>
        </p:txBody>
      </p:sp>
    </p:spTree>
    <p:extLst>
      <p:ext uri="{BB962C8B-B14F-4D97-AF65-F5344CB8AC3E}">
        <p14:creationId xmlns:p14="http://schemas.microsoft.com/office/powerpoint/2010/main" val="3283224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4618" y="327467"/>
            <a:ext cx="5214246" cy="9352981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株式会社メニコン</a:t>
            </a:r>
            <a:r>
              <a:rPr lang="ja-JP" altLang="en-US" sz="6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パッケンジャー</a:t>
            </a:r>
            <a:endParaRPr lang="ja-JP" altLang="en-US" sz="125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F52BC0D-168C-4848-B6D3-AFAA96E3BBE5}"/>
              </a:ext>
            </a:extLst>
          </p:cNvPr>
          <p:cNvSpPr txBox="1"/>
          <p:nvPr/>
        </p:nvSpPr>
        <p:spPr>
          <a:xfrm>
            <a:off x="4815840" y="112583"/>
            <a:ext cx="1609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１０２</a:t>
            </a:r>
          </a:p>
        </p:txBody>
      </p:sp>
    </p:spTree>
    <p:extLst>
      <p:ext uri="{BB962C8B-B14F-4D97-AF65-F5344CB8AC3E}">
        <p14:creationId xmlns:p14="http://schemas.microsoft.com/office/powerpoint/2010/main" val="23522232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821877" y="758914"/>
            <a:ext cx="5214246" cy="8804341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イビデン株式会社</a:t>
            </a:r>
            <a:r>
              <a:rPr lang="ja-JP" altLang="en-US" sz="6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ＰＴ３ ー １</a:t>
            </a:r>
            <a:endParaRPr lang="ja-JP" altLang="en-US" sz="125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F52BC0D-168C-4848-B6D3-AFAA96E3BBE5}"/>
              </a:ext>
            </a:extLst>
          </p:cNvPr>
          <p:cNvSpPr txBox="1"/>
          <p:nvPr/>
        </p:nvSpPr>
        <p:spPr>
          <a:xfrm>
            <a:off x="4815840" y="112583"/>
            <a:ext cx="1609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２１０</a:t>
            </a:r>
          </a:p>
        </p:txBody>
      </p:sp>
    </p:spTree>
    <p:extLst>
      <p:ext uri="{BB962C8B-B14F-4D97-AF65-F5344CB8AC3E}">
        <p14:creationId xmlns:p14="http://schemas.microsoft.com/office/powerpoint/2010/main" val="3578935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76954" y="900491"/>
            <a:ext cx="5214246" cy="8633653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カヤバ株式会社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88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南工場</a:t>
            </a:r>
            <a:r>
              <a:rPr lang="ja-JP" altLang="en-US" sz="6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チーム回転</a:t>
            </a:r>
            <a:endParaRPr lang="ja-JP" altLang="en-US" sz="125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F52BC0D-168C-4848-B6D3-AFAA96E3BBE5}"/>
              </a:ext>
            </a:extLst>
          </p:cNvPr>
          <p:cNvSpPr txBox="1"/>
          <p:nvPr/>
        </p:nvSpPr>
        <p:spPr>
          <a:xfrm>
            <a:off x="4815840" y="112583"/>
            <a:ext cx="1609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１０３</a:t>
            </a:r>
          </a:p>
        </p:txBody>
      </p:sp>
    </p:spTree>
    <p:extLst>
      <p:ext uri="{BB962C8B-B14F-4D97-AF65-F5344CB8AC3E}">
        <p14:creationId xmlns:p14="http://schemas.microsoft.com/office/powerpoint/2010/main" val="2228686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64762" y="733044"/>
            <a:ext cx="5214246" cy="9060373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トヨタ紡織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株式会社</a:t>
            </a:r>
            <a:r>
              <a:rPr lang="ja-JP" altLang="en-US" sz="6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9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チームのどこし生</a:t>
            </a:r>
            <a:endParaRPr lang="ja-JP" altLang="en-US" sz="96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F52BC0D-168C-4848-B6D3-AFAA96E3BBE5}"/>
              </a:ext>
            </a:extLst>
          </p:cNvPr>
          <p:cNvSpPr txBox="1"/>
          <p:nvPr/>
        </p:nvSpPr>
        <p:spPr>
          <a:xfrm>
            <a:off x="4815840" y="112583"/>
            <a:ext cx="1609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１０４</a:t>
            </a:r>
          </a:p>
        </p:txBody>
      </p:sp>
    </p:spTree>
    <p:extLst>
      <p:ext uri="{BB962C8B-B14F-4D97-AF65-F5344CB8AC3E}">
        <p14:creationId xmlns:p14="http://schemas.microsoft.com/office/powerpoint/2010/main" val="1126025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32816" y="758914"/>
            <a:ext cx="5214246" cy="8792149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株式会社オーツカ</a:t>
            </a:r>
            <a:r>
              <a:rPr lang="ja-JP" altLang="en-US" sz="6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Ｆ</a:t>
            </a:r>
            <a:r>
              <a:rPr lang="en-US" altLang="ja-JP" sz="1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/</a:t>
            </a:r>
            <a:r>
              <a:rPr lang="ja-JP" altLang="en-US" sz="1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Ｌ</a:t>
            </a:r>
            <a:endParaRPr lang="ja-JP" altLang="en-US" sz="125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F52BC0D-168C-4848-B6D3-AFAA96E3BBE5}"/>
              </a:ext>
            </a:extLst>
          </p:cNvPr>
          <p:cNvSpPr txBox="1"/>
          <p:nvPr/>
        </p:nvSpPr>
        <p:spPr>
          <a:xfrm>
            <a:off x="4815840" y="112583"/>
            <a:ext cx="1609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１０５</a:t>
            </a:r>
          </a:p>
        </p:txBody>
      </p:sp>
    </p:spTree>
    <p:extLst>
      <p:ext uri="{BB962C8B-B14F-4D97-AF65-F5344CB8AC3E}">
        <p14:creationId xmlns:p14="http://schemas.microsoft.com/office/powerpoint/2010/main" val="240511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821877" y="1095563"/>
            <a:ext cx="5214246" cy="8231317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太平洋株式会社</a:t>
            </a:r>
            <a:r>
              <a:rPr lang="ja-JP" altLang="en-US" sz="6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5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幸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F52BC0D-168C-4848-B6D3-AFAA96E3BBE5}"/>
              </a:ext>
            </a:extLst>
          </p:cNvPr>
          <p:cNvSpPr txBox="1"/>
          <p:nvPr/>
        </p:nvSpPr>
        <p:spPr>
          <a:xfrm>
            <a:off x="4815840" y="112583"/>
            <a:ext cx="1609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１０６</a:t>
            </a:r>
          </a:p>
        </p:txBody>
      </p:sp>
    </p:spTree>
    <p:extLst>
      <p:ext uri="{BB962C8B-B14F-4D97-AF65-F5344CB8AC3E}">
        <p14:creationId xmlns:p14="http://schemas.microsoft.com/office/powerpoint/2010/main" val="1802643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650106" y="879348"/>
            <a:ext cx="5214246" cy="8914069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岐阜車体工業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株式会社</a:t>
            </a:r>
            <a:r>
              <a:rPr lang="ja-JP" altLang="en-US" sz="6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9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ぶらっしゅ・あっぷ</a:t>
            </a:r>
            <a:endParaRPr lang="ja-JP" altLang="en-US" sz="96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F52BC0D-168C-4848-B6D3-AFAA96E3BBE5}"/>
              </a:ext>
            </a:extLst>
          </p:cNvPr>
          <p:cNvSpPr txBox="1"/>
          <p:nvPr/>
        </p:nvSpPr>
        <p:spPr>
          <a:xfrm>
            <a:off x="4815840" y="112583"/>
            <a:ext cx="1609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１０７</a:t>
            </a:r>
          </a:p>
        </p:txBody>
      </p:sp>
    </p:spTree>
    <p:extLst>
      <p:ext uri="{BB962C8B-B14F-4D97-AF65-F5344CB8AC3E}">
        <p14:creationId xmlns:p14="http://schemas.microsoft.com/office/powerpoint/2010/main" val="4023537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32816" y="435748"/>
            <a:ext cx="5214246" cy="9352981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8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デンソーワイズテック</a:t>
            </a:r>
            <a:r>
              <a:rPr lang="ja-JP" altLang="en-US" sz="66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6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en-US" altLang="ja-JP" sz="125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Challenger95</a:t>
            </a:r>
            <a:endParaRPr lang="ja-JP" altLang="en-US" sz="125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F52BC0D-168C-4848-B6D3-AFAA96E3BBE5}"/>
              </a:ext>
            </a:extLst>
          </p:cNvPr>
          <p:cNvSpPr txBox="1"/>
          <p:nvPr/>
        </p:nvSpPr>
        <p:spPr>
          <a:xfrm>
            <a:off x="5132832" y="117271"/>
            <a:ext cx="1609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１０８</a:t>
            </a:r>
          </a:p>
        </p:txBody>
      </p:sp>
    </p:spTree>
    <p:extLst>
      <p:ext uri="{BB962C8B-B14F-4D97-AF65-F5344CB8AC3E}">
        <p14:creationId xmlns:p14="http://schemas.microsoft.com/office/powerpoint/2010/main" val="1415928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821877" y="876107"/>
            <a:ext cx="5214246" cy="8828725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イビデン株式会社</a:t>
            </a:r>
            <a:r>
              <a:rPr lang="ja-JP" altLang="en-US" sz="6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ボール搭載</a:t>
            </a:r>
            <a:endParaRPr lang="ja-JP" altLang="en-US" sz="125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F52BC0D-168C-4848-B6D3-AFAA96E3BBE5}"/>
              </a:ext>
            </a:extLst>
          </p:cNvPr>
          <p:cNvSpPr txBox="1"/>
          <p:nvPr/>
        </p:nvSpPr>
        <p:spPr>
          <a:xfrm>
            <a:off x="4815840" y="112583"/>
            <a:ext cx="1609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１０９</a:t>
            </a:r>
          </a:p>
        </p:txBody>
      </p:sp>
    </p:spTree>
    <p:extLst>
      <p:ext uri="{BB962C8B-B14F-4D97-AF65-F5344CB8AC3E}">
        <p14:creationId xmlns:p14="http://schemas.microsoft.com/office/powerpoint/2010/main" val="3960185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627</TotalTime>
  <Words>192</Words>
  <Application>Microsoft Office PowerPoint</Application>
  <PresentationFormat>A4 210 x 297 mm</PresentationFormat>
  <Paragraphs>72</Paragraphs>
  <Slides>20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5" baseType="lpstr">
      <vt:lpstr>HGP創英角ｺﾞｼｯｸUB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杉坂 周子</dc:creator>
  <cp:lastModifiedBy>KONDO, Mitsuhiko / 近藤 光彦</cp:lastModifiedBy>
  <cp:revision>71</cp:revision>
  <cp:lastPrinted>2022-10-17T23:47:50Z</cp:lastPrinted>
  <dcterms:created xsi:type="dcterms:W3CDTF">2018-10-02T09:06:56Z</dcterms:created>
  <dcterms:modified xsi:type="dcterms:W3CDTF">2023-10-25T00:12:09Z</dcterms:modified>
</cp:coreProperties>
</file>